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2"/>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464" r:id="rId70"/>
    <p:sldId id="465" r:id="rId71"/>
    <p:sldId id="466" r:id="rId72"/>
    <p:sldId id="471" r:id="rId73"/>
    <p:sldId id="463" r:id="rId74"/>
    <p:sldId id="274" r:id="rId75"/>
    <p:sldId id="437" r:id="rId76"/>
    <p:sldId id="436" r:id="rId77"/>
    <p:sldId id="472" r:id="rId78"/>
    <p:sldId id="450" r:id="rId79"/>
    <p:sldId id="435" r:id="rId80"/>
    <p:sldId id="300" r:id="rId81"/>
    <p:sldId id="278" r:id="rId82"/>
    <p:sldId id="438" r:id="rId83"/>
    <p:sldId id="441" r:id="rId84"/>
    <p:sldId id="279" r:id="rId85"/>
    <p:sldId id="439" r:id="rId86"/>
    <p:sldId id="440" r:id="rId87"/>
    <p:sldId id="384" r:id="rId88"/>
    <p:sldId id="385" r:id="rId89"/>
    <p:sldId id="444" r:id="rId90"/>
    <p:sldId id="445" r:id="rId91"/>
    <p:sldId id="452" r:id="rId92"/>
    <p:sldId id="451" r:id="rId93"/>
    <p:sldId id="446" r:id="rId94"/>
    <p:sldId id="457" r:id="rId95"/>
    <p:sldId id="468" r:id="rId96"/>
    <p:sldId id="469" r:id="rId97"/>
    <p:sldId id="467" r:id="rId98"/>
    <p:sldId id="386" r:id="rId99"/>
    <p:sldId id="456" r:id="rId100"/>
    <p:sldId id="455" r:id="rId101"/>
    <p:sldId id="454" r:id="rId102"/>
    <p:sldId id="453" r:id="rId103"/>
    <p:sldId id="261" r:id="rId104"/>
    <p:sldId id="265" r:id="rId105"/>
    <p:sldId id="288" r:id="rId106"/>
    <p:sldId id="292" r:id="rId107"/>
    <p:sldId id="293" r:id="rId108"/>
    <p:sldId id="291" r:id="rId109"/>
    <p:sldId id="286" r:id="rId110"/>
    <p:sldId id="294" r:id="rId111"/>
    <p:sldId id="306" r:id="rId112"/>
    <p:sldId id="276" r:id="rId113"/>
    <p:sldId id="305" r:id="rId114"/>
    <p:sldId id="307" r:id="rId115"/>
    <p:sldId id="301" r:id="rId116"/>
    <p:sldId id="302" r:id="rId117"/>
    <p:sldId id="284" r:id="rId118"/>
    <p:sldId id="296" r:id="rId119"/>
    <p:sldId id="297" r:id="rId120"/>
    <p:sldId id="298" r:id="rId121"/>
    <p:sldId id="299" r:id="rId122"/>
    <p:sldId id="266" r:id="rId123"/>
    <p:sldId id="304" r:id="rId124"/>
    <p:sldId id="303" r:id="rId125"/>
    <p:sldId id="388" r:id="rId126"/>
    <p:sldId id="308" r:id="rId127"/>
    <p:sldId id="313" r:id="rId128"/>
    <p:sldId id="309" r:id="rId129"/>
    <p:sldId id="310" r:id="rId130"/>
    <p:sldId id="311" r:id="rId131"/>
    <p:sldId id="312" r:id="rId132"/>
    <p:sldId id="314" r:id="rId133"/>
    <p:sldId id="317" r:id="rId134"/>
    <p:sldId id="318" r:id="rId135"/>
    <p:sldId id="267" r:id="rId136"/>
    <p:sldId id="380" r:id="rId137"/>
    <p:sldId id="338" r:id="rId138"/>
    <p:sldId id="339" r:id="rId139"/>
    <p:sldId id="337" r:id="rId140"/>
    <p:sldId id="329" r:id="rId141"/>
    <p:sldId id="331" r:id="rId142"/>
    <p:sldId id="332" r:id="rId143"/>
    <p:sldId id="319" r:id="rId144"/>
    <p:sldId id="333" r:id="rId145"/>
    <p:sldId id="334" r:id="rId146"/>
    <p:sldId id="328" r:id="rId147"/>
    <p:sldId id="321" r:id="rId148"/>
    <p:sldId id="340" r:id="rId149"/>
    <p:sldId id="336" r:id="rId150"/>
    <p:sldId id="335" r:id="rId151"/>
    <p:sldId id="322" r:id="rId152"/>
    <p:sldId id="342" r:id="rId153"/>
    <p:sldId id="343" r:id="rId154"/>
    <p:sldId id="268" r:id="rId155"/>
    <p:sldId id="363" r:id="rId156"/>
    <p:sldId id="323" r:id="rId157"/>
    <p:sldId id="327" r:id="rId158"/>
    <p:sldId id="324" r:id="rId159"/>
    <p:sldId id="325" r:id="rId160"/>
    <p:sldId id="326" r:id="rId161"/>
    <p:sldId id="269" r:id="rId162"/>
    <p:sldId id="345" r:id="rId163"/>
    <p:sldId id="355" r:id="rId164"/>
    <p:sldId id="356" r:id="rId165"/>
    <p:sldId id="358" r:id="rId166"/>
    <p:sldId id="359" r:id="rId167"/>
    <p:sldId id="347" r:id="rId168"/>
    <p:sldId id="351" r:id="rId169"/>
    <p:sldId id="352" r:id="rId170"/>
    <p:sldId id="369" r:id="rId171"/>
    <p:sldId id="365" r:id="rId172"/>
    <p:sldId id="366" r:id="rId173"/>
    <p:sldId id="367" r:id="rId174"/>
    <p:sldId id="376" r:id="rId175"/>
    <p:sldId id="372" r:id="rId176"/>
    <p:sldId id="371" r:id="rId177"/>
    <p:sldId id="370" r:id="rId178"/>
    <p:sldId id="377" r:id="rId179"/>
    <p:sldId id="378" r:id="rId180"/>
    <p:sldId id="364" r:id="rId181"/>
    <p:sldId id="353" r:id="rId182"/>
    <p:sldId id="357" r:id="rId183"/>
    <p:sldId id="354" r:id="rId184"/>
    <p:sldId id="348" r:id="rId185"/>
    <p:sldId id="360" r:id="rId186"/>
    <p:sldId id="362" r:id="rId187"/>
    <p:sldId id="361" r:id="rId188"/>
    <p:sldId id="349" r:id="rId189"/>
    <p:sldId id="373" r:id="rId190"/>
    <p:sldId id="368" r:id="rId191"/>
    <p:sldId id="374" r:id="rId192"/>
    <p:sldId id="379" r:id="rId193"/>
    <p:sldId id="270" r:id="rId194"/>
    <p:sldId id="260" r:id="rId195"/>
    <p:sldId id="280" r:id="rId196"/>
    <p:sldId id="281" r:id="rId197"/>
    <p:sldId id="341" r:id="rId198"/>
    <p:sldId id="282" r:id="rId199"/>
    <p:sldId id="283" r:id="rId200"/>
    <p:sldId id="375" r:id="rId2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notesMaster" Target="notesMasters/notesMaster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1/20/2020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t>Problems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rgbClr val="FFC000"/>
                </a:solidFill>
              </a:rPr>
              <a:t>How can I get around the tedious and complex process of managing memory for my application?</a:t>
            </a:r>
          </a:p>
          <a:p>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chemeClr val="bg1"/>
                </a:solidFill>
              </a:rPr>
              <a:t>In-class exercise:</a:t>
            </a:r>
          </a:p>
          <a:p>
            <a:pPr lvl="1"/>
            <a:r>
              <a:rPr lang="en-US" dirty="0">
                <a:solidFill>
                  <a:schemeClr val="bg1"/>
                </a:solidFill>
              </a:rPr>
              <a:t>Create a variable that holds a customer name</a:t>
            </a:r>
          </a:p>
          <a:p>
            <a:pPr lvl="1"/>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a:t>Loops</a:t>
            </a:r>
          </a:p>
          <a:p>
            <a:pPr lvl="2"/>
            <a:r>
              <a:rPr lang="en-US" dirty="0"/>
              <a:t>Used to run a block of code multiple times</a:t>
            </a:r>
          </a:p>
          <a:p>
            <a:pPr lvl="2"/>
            <a:r>
              <a:rPr lang="en-US" dirty="0"/>
              <a:t>Types:</a:t>
            </a:r>
          </a:p>
          <a:p>
            <a:pPr lvl="3"/>
            <a:r>
              <a:rPr lang="en-US" dirty="0"/>
              <a:t>for</a:t>
            </a:r>
          </a:p>
          <a:p>
            <a:pPr lvl="4"/>
            <a:r>
              <a:rPr lang="en-US" dirty="0"/>
              <a:t>Iterates through a collection</a:t>
            </a:r>
          </a:p>
          <a:p>
            <a:pPr lvl="3"/>
            <a:r>
              <a:rPr lang="en-US" dirty="0"/>
              <a:t>while</a:t>
            </a:r>
          </a:p>
          <a:p>
            <a:pPr lvl="4"/>
            <a:r>
              <a:rPr lang="en-US" dirty="0"/>
              <a:t>Iterates until a condition is met</a:t>
            </a:r>
          </a:p>
        </p:txBody>
      </p:sp>
    </p:spTree>
    <p:extLst>
      <p:ext uri="{BB962C8B-B14F-4D97-AF65-F5344CB8AC3E}">
        <p14:creationId xmlns:p14="http://schemas.microsoft.com/office/powerpoint/2010/main" val="2676768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DateTime</a:t>
            </a:r>
            <a:r>
              <a:rPr lang="en-US" dirty="0"/>
              <a:t> Library</a:t>
            </a:r>
          </a:p>
          <a:p>
            <a:pPr lvl="2"/>
            <a:r>
              <a:rPr lang="en-US" dirty="0"/>
              <a:t>Holds dates, times, and datetimes</a:t>
            </a:r>
          </a:p>
          <a:p>
            <a:pPr lvl="2"/>
            <a:r>
              <a:rPr lang="en-US" dirty="0"/>
              <a:t>Arithmetic with datetime objects</a:t>
            </a:r>
          </a:p>
          <a:p>
            <a:pPr lvl="2"/>
            <a:r>
              <a:rPr lang="en-US" dirty="0"/>
              <a:t>Key functions thus far:</a:t>
            </a:r>
          </a:p>
          <a:p>
            <a:pPr lvl="3"/>
            <a:r>
              <a:rPr lang="en-US" dirty="0" err="1"/>
              <a:t>strptime</a:t>
            </a:r>
            <a:r>
              <a:rPr lang="en-US" dirty="0"/>
              <a:t>() </a:t>
            </a:r>
            <a:r>
              <a:rPr lang="en-US" dirty="0">
                <a:sym typeface="Wingdings" panose="05000000000000000000" pitchFamily="2" charset="2"/>
              </a:rPr>
              <a:t> Get datetime from string</a:t>
            </a:r>
            <a:endParaRPr lang="en-US" dirty="0"/>
          </a:p>
          <a:p>
            <a:pPr lvl="3"/>
            <a:r>
              <a:rPr lang="en-US" dirty="0" err="1"/>
              <a:t>strftime</a:t>
            </a:r>
            <a:r>
              <a:rPr lang="en-US" dirty="0"/>
              <a:t>() </a:t>
            </a:r>
            <a:r>
              <a:rPr lang="en-US" dirty="0">
                <a:sym typeface="Wingdings" panose="05000000000000000000" pitchFamily="2" charset="2"/>
              </a:rPr>
              <a:t> Get string from datetime</a:t>
            </a:r>
            <a:endParaRPr lang="en-US" dirty="0"/>
          </a:p>
          <a:p>
            <a:pPr lvl="3"/>
            <a:r>
              <a:rPr lang="en-US" dirty="0" err="1"/>
              <a:t>timedelta</a:t>
            </a:r>
            <a:r>
              <a:rPr lang="en-US" dirty="0"/>
              <a:t>() </a:t>
            </a:r>
            <a:r>
              <a:rPr lang="en-US" dirty="0">
                <a:sym typeface="Wingdings" panose="05000000000000000000" pitchFamily="2" charset="2"/>
              </a:rPr>
              <a:t> datetime arithmetic</a:t>
            </a:r>
          </a:p>
          <a:p>
            <a:pPr lvl="2"/>
            <a:r>
              <a:rPr lang="en-US" dirty="0">
                <a:sym typeface="Wingdings" panose="05000000000000000000" pitchFamily="2" charset="2"/>
              </a:rPr>
              <a:t>Drawback: </a:t>
            </a:r>
            <a:r>
              <a:rPr lang="en-US" dirty="0" err="1">
                <a:sym typeface="Wingdings" panose="05000000000000000000" pitchFamily="2" charset="2"/>
              </a:rPr>
              <a:t>timedelta</a:t>
            </a:r>
            <a:r>
              <a:rPr lang="en-US" dirty="0">
                <a:sym typeface="Wingdings" panose="05000000000000000000" pitchFamily="2" charset="2"/>
              </a:rPr>
              <a:t>() only has periods up to a week</a:t>
            </a:r>
          </a:p>
          <a:p>
            <a:pPr lvl="3"/>
            <a:r>
              <a:rPr lang="en-US" dirty="0">
                <a:sym typeface="Wingdings" panose="05000000000000000000" pitchFamily="2" charset="2"/>
              </a:rPr>
              <a:t>Averaging issues converting smaller time periods</a:t>
            </a:r>
            <a:endParaRPr lang="en-US" dirty="0"/>
          </a:p>
        </p:txBody>
      </p:sp>
    </p:spTree>
    <p:extLst>
      <p:ext uri="{BB962C8B-B14F-4D97-AF65-F5344CB8AC3E}">
        <p14:creationId xmlns:p14="http://schemas.microsoft.com/office/powerpoint/2010/main" val="305829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DateUtil</a:t>
            </a:r>
            <a:r>
              <a:rPr lang="en-US" dirty="0"/>
              <a:t> Library</a:t>
            </a:r>
          </a:p>
          <a:p>
            <a:pPr lvl="2"/>
            <a:r>
              <a:rPr lang="en-US" dirty="0"/>
              <a:t>Similar to </a:t>
            </a:r>
            <a:r>
              <a:rPr lang="en-US" dirty="0" err="1"/>
              <a:t>DateTime</a:t>
            </a:r>
            <a:r>
              <a:rPr lang="en-US" dirty="0"/>
              <a:t> library</a:t>
            </a:r>
          </a:p>
          <a:p>
            <a:pPr lvl="2"/>
            <a:r>
              <a:rPr lang="en-US" dirty="0"/>
              <a:t>Compatible with </a:t>
            </a:r>
            <a:r>
              <a:rPr lang="en-US" dirty="0" err="1"/>
              <a:t>DateTime</a:t>
            </a:r>
            <a:r>
              <a:rPr lang="en-US" dirty="0"/>
              <a:t> objects</a:t>
            </a:r>
          </a:p>
          <a:p>
            <a:pPr lvl="2"/>
            <a:r>
              <a:rPr lang="en-US" dirty="0"/>
              <a:t>Strength: Periods of time &gt; week</a:t>
            </a:r>
          </a:p>
          <a:p>
            <a:pPr lvl="2"/>
            <a:r>
              <a:rPr lang="en-US" dirty="0" err="1"/>
              <a:t>relativedelta</a:t>
            </a:r>
            <a:r>
              <a:rPr lang="en-US" dirty="0"/>
              <a:t>() </a:t>
            </a:r>
            <a:r>
              <a:rPr lang="en-US" dirty="0">
                <a:sym typeface="Wingdings" panose="05000000000000000000" pitchFamily="2" charset="2"/>
              </a:rPr>
              <a:t> equivalent of </a:t>
            </a:r>
            <a:r>
              <a:rPr lang="en-US" dirty="0" err="1">
                <a:sym typeface="Wingdings" panose="05000000000000000000" pitchFamily="2" charset="2"/>
              </a:rPr>
              <a:t>timedelta</a:t>
            </a:r>
            <a:r>
              <a:rPr lang="en-US" dirty="0">
                <a:sym typeface="Wingdings" panose="05000000000000000000" pitchFamily="2" charset="2"/>
              </a:rPr>
              <a:t>()</a:t>
            </a:r>
          </a:p>
          <a:p>
            <a:pPr lvl="3"/>
            <a:r>
              <a:rPr lang="en-US" dirty="0">
                <a:sym typeface="Wingdings" panose="05000000000000000000" pitchFamily="2" charset="2"/>
              </a:rPr>
              <a:t>Can use time periods up to a year</a:t>
            </a:r>
            <a:endParaRPr lang="en-US" dirty="0"/>
          </a:p>
        </p:txBody>
      </p:sp>
    </p:spTree>
    <p:extLst>
      <p:ext uri="{BB962C8B-B14F-4D97-AF65-F5344CB8AC3E}">
        <p14:creationId xmlns:p14="http://schemas.microsoft.com/office/powerpoint/2010/main" val="335277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File Preview</a:t>
            </a:r>
          </a:p>
        </p:txBody>
      </p:sp>
      <p:sp>
        <p:nvSpPr>
          <p:cNvPr id="3" name="Content Placeholder 2"/>
          <p:cNvSpPr>
            <a:spLocks noGrp="1"/>
          </p:cNvSpPr>
          <p:nvPr>
            <p:ph idx="1"/>
          </p:nvPr>
        </p:nvSpPr>
        <p:spPr/>
        <p:txBody>
          <a:bodyPr>
            <a:normAutofit/>
          </a:bodyPr>
          <a:lstStyle/>
          <a:p>
            <a:r>
              <a:rPr lang="en-US" dirty="0"/>
              <a:t>Open</a:t>
            </a:r>
          </a:p>
          <a:p>
            <a:pPr lvl="1"/>
            <a:r>
              <a:rPr lang="en-US" dirty="0"/>
              <a:t>Used to open a file</a:t>
            </a:r>
          </a:p>
          <a:p>
            <a:pPr lvl="1"/>
            <a:r>
              <a:rPr lang="en-US" dirty="0"/>
              <a:t>Need path to file</a:t>
            </a:r>
          </a:p>
          <a:p>
            <a:pPr lvl="1"/>
            <a:r>
              <a:rPr lang="en-US" dirty="0"/>
              <a:t>Need file “mode”</a:t>
            </a:r>
          </a:p>
          <a:p>
            <a:pPr lvl="1"/>
            <a:r>
              <a:rPr lang="en-US" dirty="0"/>
              <a:t>Outputs file handle</a:t>
            </a:r>
          </a:p>
          <a:p>
            <a:pPr lvl="1"/>
            <a:r>
              <a:rPr lang="en-US" dirty="0"/>
              <a:t>Preferred way to use is with “with” statement</a:t>
            </a:r>
          </a:p>
          <a:p>
            <a:pPr lvl="1"/>
            <a:r>
              <a:rPr lang="en-US" dirty="0"/>
              <a:t>See “.\Class Examples\File Access Examples\File Access Tutorial.py”</a:t>
            </a:r>
          </a:p>
        </p:txBody>
      </p:sp>
    </p:spTree>
    <p:extLst>
      <p:ext uri="{BB962C8B-B14F-4D97-AF65-F5344CB8AC3E}">
        <p14:creationId xmlns:p14="http://schemas.microsoft.com/office/powerpoint/2010/main" val="131534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local,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Scope</a:t>
            </a:r>
          </a:p>
          <a:p>
            <a:pPr lvl="1"/>
            <a:r>
              <a:rPr lang="en-US" dirty="0"/>
              <a:t>Tells what variables and objects are available in what section of code</a:t>
            </a:r>
          </a:p>
          <a:p>
            <a:pPr lvl="1"/>
            <a:r>
              <a:rPr lang="en-US" dirty="0"/>
              <a:t>In general:</a:t>
            </a:r>
          </a:p>
          <a:p>
            <a:pPr lvl="2"/>
            <a:r>
              <a:rPr lang="en-US" dirty="0"/>
              <a:t>Global scope</a:t>
            </a:r>
          </a:p>
          <a:p>
            <a:pPr lvl="2"/>
            <a:r>
              <a:rPr lang="en-US" dirty="0"/>
              <a:t>Local scope</a:t>
            </a:r>
          </a:p>
          <a:p>
            <a:pPr lvl="1"/>
            <a:r>
              <a:rPr lang="en-US"/>
              <a:t>More later</a:t>
            </a:r>
            <a:endParaRPr lang="en-US" dirty="0"/>
          </a:p>
        </p:txBody>
      </p:sp>
    </p:spTree>
    <p:extLst>
      <p:ext uri="{BB962C8B-B14F-4D97-AF65-F5344CB8AC3E}">
        <p14:creationId xmlns:p14="http://schemas.microsoft.com/office/powerpoint/2010/main" val="652643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a:t>
            </a:r>
          </a:p>
          <a:p>
            <a:pPr lvl="1"/>
            <a:r>
              <a:rPr lang="en-US" dirty="0"/>
              <a:t>Functions</a:t>
            </a:r>
          </a:p>
          <a:p>
            <a:pPr lvl="2"/>
            <a:r>
              <a:rPr lang="en-US" dirty="0" err="1"/>
              <a:t>Datetime.datetime.Strptime</a:t>
            </a:r>
            <a:r>
              <a:rPr lang="en-US" dirty="0"/>
              <a:t>()</a:t>
            </a:r>
          </a:p>
          <a:p>
            <a:pPr lvl="2"/>
            <a:r>
              <a:rPr lang="en-US" dirty="0" err="1"/>
              <a:t>Datetime.datetime.Strftime</a:t>
            </a:r>
            <a:r>
              <a:rPr lang="en-US" dirty="0"/>
              <a:t>()</a:t>
            </a:r>
          </a:p>
          <a:p>
            <a:pPr lvl="2"/>
            <a:r>
              <a:rPr lang="en-US" dirty="0" err="1"/>
              <a:t>Datetime.timedelta</a:t>
            </a:r>
            <a:endParaRPr lang="en-US" dirty="0"/>
          </a:p>
          <a:p>
            <a:pPr lvl="1"/>
            <a:r>
              <a:rPr lang="en-US" dirty="0"/>
              <a:t>How data is stored</a:t>
            </a:r>
          </a:p>
          <a:p>
            <a:pPr lvl="1"/>
            <a:r>
              <a:rPr lang="en-US" dirty="0"/>
              <a:t>Getting specific parts of a datetime</a:t>
            </a:r>
          </a:p>
          <a:p>
            <a:pPr lvl="2"/>
            <a:r>
              <a:rPr lang="en-US" dirty="0"/>
              <a:t>Hours, days, </a:t>
            </a:r>
            <a:r>
              <a:rPr lang="en-US" dirty="0" err="1"/>
              <a:t>etc</a:t>
            </a:r>
            <a:endParaRPr lang="en-US" dirty="0"/>
          </a:p>
          <a:p>
            <a:pPr lvl="1"/>
            <a:r>
              <a:rPr lang="en-US" dirty="0"/>
              <a:t>Limitations: can only use periods up to a month</a:t>
            </a:r>
          </a:p>
        </p:txBody>
      </p:sp>
    </p:spTree>
    <p:extLst>
      <p:ext uri="{BB962C8B-B14F-4D97-AF65-F5344CB8AC3E}">
        <p14:creationId xmlns:p14="http://schemas.microsoft.com/office/powerpoint/2010/main" val="1561792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err="1"/>
              <a:t>DateUtil</a:t>
            </a:r>
            <a:r>
              <a:rPr lang="en-US" dirty="0"/>
              <a:t> Library</a:t>
            </a:r>
          </a:p>
          <a:p>
            <a:pPr lvl="1"/>
            <a:r>
              <a:rPr lang="en-US" dirty="0"/>
              <a:t>Compatible with datetime library</a:t>
            </a:r>
          </a:p>
          <a:p>
            <a:pPr lvl="2"/>
            <a:r>
              <a:rPr lang="en-US"/>
              <a:t>Same objects</a:t>
            </a:r>
          </a:p>
          <a:p>
            <a:pPr lvl="1"/>
            <a:r>
              <a:rPr lang="en-US" dirty="0" err="1"/>
              <a:t>Dateutil.relativedelta.relativedelta</a:t>
            </a:r>
            <a:r>
              <a:rPr lang="en-US" dirty="0"/>
              <a:t>()</a:t>
            </a:r>
          </a:p>
          <a:p>
            <a:pPr lvl="2"/>
            <a:r>
              <a:rPr lang="en-US" dirty="0"/>
              <a:t>Periods up to a year</a:t>
            </a:r>
          </a:p>
        </p:txBody>
      </p:sp>
    </p:spTree>
    <p:extLst>
      <p:ext uri="{BB962C8B-B14F-4D97-AF65-F5344CB8AC3E}">
        <p14:creationId xmlns:p14="http://schemas.microsoft.com/office/powerpoint/2010/main" val="15617445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2349402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1258</TotalTime>
  <Words>6773</Words>
  <Application>Microsoft Office PowerPoint</Application>
  <PresentationFormat>On-screen Show (4:3)</PresentationFormat>
  <Paragraphs>1275</Paragraphs>
  <Slides>199</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199</vt:i4>
      </vt:variant>
    </vt:vector>
  </HeadingPairs>
  <TitlesOfParts>
    <vt:vector size="204" baseType="lpstr">
      <vt:lpstr>Arial</vt:lpstr>
      <vt:lpstr>Arial Unicode MS</vt:lpstr>
      <vt:lpstr>Calibri</vt:lpstr>
      <vt:lpstr>Office Theme</vt:lpstr>
      <vt:lpstr>1_Office Theme</vt:lpstr>
      <vt:lpstr>Python Review and Tutorial</vt:lpstr>
      <vt:lpstr>Intent of Class</vt:lpstr>
      <vt:lpstr>Overview</vt:lpstr>
      <vt:lpstr>Review of Basics</vt:lpstr>
      <vt:lpstr>Environments</vt:lpstr>
      <vt:lpstr>Environments</vt:lpstr>
      <vt:lpstr>Environments</vt:lpstr>
      <vt:lpstr>Environments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Basic Properties</vt:lpstr>
      <vt:lpstr>Basic Properties</vt:lpstr>
      <vt:lpstr>Primitive Variables</vt:lpstr>
      <vt:lpstr>Primitive Variables</vt:lpstr>
      <vt:lpstr>Primitive Variables</vt:lpstr>
      <vt:lpstr>Primitive Variables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vt:lpstr>
      <vt:lpstr>Review</vt:lpstr>
      <vt:lpstr>Review</vt:lpstr>
      <vt:lpstr>Open File Preview</vt:lpstr>
      <vt:lpstr>Bookmark</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Working with Files</vt:lpstr>
      <vt:lpstr>Working with Files</vt:lpstr>
      <vt:lpstr>Working with Files</vt:lpstr>
      <vt:lpstr>Working with Files</vt:lpstr>
      <vt:lpstr>Working with Files</vt:lpstr>
      <vt:lpstr>Working with Dates</vt:lpstr>
      <vt:lpstr>Working with Dates</vt:lpstr>
      <vt:lpstr>Working with Dates</vt:lpstr>
      <vt:lpstr>Working with Dates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378</cp:revision>
  <dcterms:created xsi:type="dcterms:W3CDTF">2018-01-12T01:50:51Z</dcterms:created>
  <dcterms:modified xsi:type="dcterms:W3CDTF">2020-01-20T17:41:55Z</dcterms:modified>
</cp:coreProperties>
</file>